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59" d="100"/>
          <a:sy n="59" d="100"/>
        </p:scale>
        <p:origin x="33"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3/9/2018 8:19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3/9/2018 8:19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8:19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8:19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8:19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3/9/2018 8:19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09/03/2018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Austin .NET User Group</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March 1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Austin, Texas</a:t>
            </a:r>
          </a:p>
        </p:txBody>
      </p:sp>
      <p:pic>
        <p:nvPicPr>
          <p:cNvPr id="2" name="Picture 1">
            <a:extLst>
              <a:ext uri="{FF2B5EF4-FFF2-40B4-BE49-F238E27FC236}">
                <a16:creationId xmlns:a16="http://schemas.microsoft.com/office/drawing/2014/main" id="{9BBFBB1C-258B-45BB-A59B-9D85C2FD3AC0}"/>
              </a:ext>
            </a:extLst>
          </p:cNvPr>
          <p:cNvPicPr>
            <a:picLocks noChangeAspect="1"/>
          </p:cNvPicPr>
          <p:nvPr/>
        </p:nvPicPr>
        <p:blipFill>
          <a:blip r:embed="rId3"/>
          <a:stretch>
            <a:fillRect/>
          </a:stretch>
        </p:blipFill>
        <p:spPr>
          <a:xfrm>
            <a:off x="446090" y="4736846"/>
            <a:ext cx="6972295" cy="1371599"/>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366080" cy="369332"/>
          </a:xfrm>
          <a:prstGeom prst="rect">
            <a:avLst/>
          </a:prstGeom>
        </p:spPr>
        <p:txBody>
          <a:bodyPr wrap="none">
            <a:spAutoFit/>
          </a:bodyPr>
          <a:lstStyle/>
          <a:p>
            <a:r>
              <a:rPr lang="en-US" dirty="0"/>
              <a:t>10:45 – 11:10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09974" cy="369332"/>
          </a:xfrm>
          <a:prstGeom prst="rect">
            <a:avLst/>
          </a:prstGeom>
        </p:spPr>
        <p:txBody>
          <a:bodyPr wrap="none">
            <a:spAutoFit/>
          </a:bodyPr>
          <a:lstStyle/>
          <a:p>
            <a:r>
              <a:rPr lang="en-US" dirty="0"/>
              <a:t>9:50 – 10:15</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326004" cy="369332"/>
          </a:xfrm>
          <a:prstGeom prst="rect">
            <a:avLst/>
          </a:prstGeom>
        </p:spPr>
        <p:txBody>
          <a:bodyPr wrap="none">
            <a:spAutoFit/>
          </a:bodyPr>
          <a:lstStyle/>
          <a:p>
            <a:r>
              <a:rPr lang="en-US" dirty="0"/>
              <a:t>11:10 – 11:35</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5"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96536" cy="369332"/>
          </a:xfrm>
          <a:prstGeom prst="rect">
            <a:avLst/>
          </a:prstGeom>
        </p:spPr>
        <p:txBody>
          <a:bodyPr wrap="none">
            <a:spAutoFit/>
          </a:bodyPr>
          <a:lstStyle/>
          <a:p>
            <a:r>
              <a:rPr lang="en-US" dirty="0"/>
              <a:t>11:35 – 12:00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4518</Words>
  <Application>Microsoft Office PowerPoint</Application>
  <PresentationFormat>Custom</PresentationFormat>
  <Paragraphs>949</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Austin .NET User Group</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Why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2018-03-09T14:21:13Z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